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6" r:id="rId2"/>
  </p:sldIdLst>
  <p:sldSz cx="16200438" cy="33840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9"/>
    <p:restoredTop sz="97065"/>
  </p:normalViewPr>
  <p:slideViewPr>
    <p:cSldViewPr snapToGrid="0">
      <p:cViewPr varScale="1">
        <p:scale>
          <a:sx n="26" d="100"/>
          <a:sy n="26" d="100"/>
        </p:scale>
        <p:origin x="312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2DE5-B6EE-E147-A976-7400C289695F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0813" y="1143000"/>
            <a:ext cx="1476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117BC-AFF7-1F40-A198-4736DB871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0813" y="1143000"/>
            <a:ext cx="1476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117BC-AFF7-1F40-A198-4736DB871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2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5538290"/>
            <a:ext cx="13770372" cy="11781590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17774224"/>
            <a:ext cx="12150329" cy="8170342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1801706"/>
            <a:ext cx="3493219" cy="286784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1801706"/>
            <a:ext cx="10277153" cy="286784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8436694"/>
            <a:ext cx="13972878" cy="14076805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22646670"/>
            <a:ext cx="13972878" cy="7402659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/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9008530"/>
            <a:ext cx="6885186" cy="21471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9008530"/>
            <a:ext cx="6885186" cy="214716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801714"/>
            <a:ext cx="13972878" cy="65409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8295683"/>
            <a:ext cx="6853544" cy="4065586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12361269"/>
            <a:ext cx="6853544" cy="181815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8295683"/>
            <a:ext cx="6887296" cy="4065586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12361269"/>
            <a:ext cx="6887296" cy="181815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5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9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2256049"/>
            <a:ext cx="5225063" cy="78961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4872447"/>
            <a:ext cx="8201472" cy="24048858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10152221"/>
            <a:ext cx="5225063" cy="18808246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2256049"/>
            <a:ext cx="5225063" cy="78961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4872447"/>
            <a:ext cx="8201472" cy="24048858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10152221"/>
            <a:ext cx="5225063" cy="18808246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5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1801714"/>
            <a:ext cx="13972878" cy="6540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9008530"/>
            <a:ext cx="13972878" cy="2147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31365358"/>
            <a:ext cx="3645099" cy="1801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FD3-DAAF-1A4D-98F0-A61E9156FD54}" type="datetimeFigureOut">
              <a:rPr lang="en-US" smtClean="0"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31365358"/>
            <a:ext cx="5467648" cy="1801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31365358"/>
            <a:ext cx="3645099" cy="18017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D2CC9945-6DE1-2883-615F-C5BC7702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928" y="125413"/>
            <a:ext cx="14023925" cy="10844698"/>
          </a:xfrm>
          <a:prstGeom prst="rect">
            <a:avLst/>
          </a:prstGeom>
        </p:spPr>
      </p:pic>
      <p:pic>
        <p:nvPicPr>
          <p:cNvPr id="9" name="Picture 8" descr="A picture containing screenshot, text, purple, colorfulness&#10;&#10;Description automatically generated">
            <a:extLst>
              <a:ext uri="{FF2B5EF4-FFF2-40B4-BE49-F238E27FC236}">
                <a16:creationId xmlns:a16="http://schemas.microsoft.com/office/drawing/2014/main" id="{470410B4-998D-4BEA-BCDC-15DBE3E6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711" y="11605470"/>
            <a:ext cx="14094575" cy="10844698"/>
          </a:xfrm>
          <a:prstGeom prst="rect">
            <a:avLst/>
          </a:prstGeom>
        </p:spPr>
      </p:pic>
      <p:pic>
        <p:nvPicPr>
          <p:cNvPr id="13" name="Picture 12" descr="A picture containing screenshot, text, colorfulness, purple&#10;&#10;Description automatically generated">
            <a:extLst>
              <a:ext uri="{FF2B5EF4-FFF2-40B4-BE49-F238E27FC236}">
                <a16:creationId xmlns:a16="http://schemas.microsoft.com/office/drawing/2014/main" id="{A7E93228-B168-92EB-E6F7-A963B017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928" y="23085527"/>
            <a:ext cx="14094575" cy="10844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2ACC6B-2ED6-4700-D251-842379A1BDB9}"/>
              </a:ext>
            </a:extLst>
          </p:cNvPr>
          <p:cNvSpPr txBox="1"/>
          <p:nvPr/>
        </p:nvSpPr>
        <p:spPr>
          <a:xfrm rot="16200000">
            <a:off x="-848158" y="4199926"/>
            <a:ext cx="2739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6FF13-480B-5AEA-BB66-6894E59D29D2}"/>
              </a:ext>
            </a:extLst>
          </p:cNvPr>
          <p:cNvSpPr txBox="1"/>
          <p:nvPr/>
        </p:nvSpPr>
        <p:spPr>
          <a:xfrm rot="16200000">
            <a:off x="-1236804" y="16473820"/>
            <a:ext cx="34740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</a:t>
            </a:r>
            <a:endParaRPr lang="en-US" sz="66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426F2-0C0F-3218-E8F6-35E83785B1D8}"/>
              </a:ext>
            </a:extLst>
          </p:cNvPr>
          <p:cNvSpPr txBox="1"/>
          <p:nvPr/>
        </p:nvSpPr>
        <p:spPr>
          <a:xfrm rot="16200000">
            <a:off x="-2863307" y="27953878"/>
            <a:ext cx="6727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SpliceAI-10k-Ns</a:t>
            </a:r>
          </a:p>
        </p:txBody>
      </p:sp>
    </p:spTree>
    <p:extLst>
      <p:ext uri="{BB962C8B-B14F-4D97-AF65-F5344CB8AC3E}">
        <p14:creationId xmlns:p14="http://schemas.microsoft.com/office/powerpoint/2010/main" val="200117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590</TotalTime>
  <Words>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Microsoft JhengHei UI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Kuan-Hao Chao</dc:creator>
  <cp:lastModifiedBy>Kuan-Hao Chao</cp:lastModifiedBy>
  <cp:revision>60</cp:revision>
  <dcterms:created xsi:type="dcterms:W3CDTF">2023-05-02T11:57:45Z</dcterms:created>
  <dcterms:modified xsi:type="dcterms:W3CDTF">2023-07-18T16:15:56Z</dcterms:modified>
</cp:coreProperties>
</file>